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f3d621cee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f3d621cee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8f02a3e1e7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8f02a3e1e7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8f02a3e1e7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8f02a3e1e7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Spatial</a:t>
            </a:r>
            <a:r>
              <a:rPr lang="en"/>
              <a:t> Archive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Thomas Klein, Rohan Chandrasekar, Mya Chappell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236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Objective: Store and Visualize Spatial Mapping Data 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935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Monitoring for construction sites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by other devices (e.g. robots, drones, etc.)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15881" r="0" t="18380"/>
          <a:stretch/>
        </p:blipFill>
        <p:spPr>
          <a:xfrm>
            <a:off x="504240" y="2328875"/>
            <a:ext cx="4073750" cy="222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03514" y="2328876"/>
            <a:ext cx="3836239" cy="222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of the Project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425" y="865325"/>
            <a:ext cx="8675144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Reach Goals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reach goals if we have time could be: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Mesh Comparison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Mesh Segmentation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Mesh Classification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